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>
            <a:fillRect/>
          </a:stretch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31" t="0" r="0" b="0"/>
          <a:stretch>
            <a:fillRect/>
          </a:stretch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 w="9360">
            <a:noFill/>
          </a:ln>
        </p:spPr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>
            <a:fillRect/>
          </a:stretch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297"/>
          <a:stretch>
            <a:fillRect/>
          </a:stretch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7200">
                <a:solidFill>
                  <a:srgbClr val="ebebe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45720" rIns="45720" tIns="91440" bIns="91440"/>
          <a:p>
            <a:pPr>
              <a:lnSpc>
                <a:spcPct val="100000"/>
              </a:lnSpc>
            </a:pPr>
            <a:r>
              <a:rPr lang="en-US" sz="1100">
                <a:solidFill>
                  <a:srgbClr val="ffffff"/>
                </a:solidFill>
                <a:latin typeface="Century Gothic"/>
              </a:rPr>
              <a:t>3/25/15</a:t>
            </a:r>
            <a:endParaRPr/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45720" rIns="45720" tIns="91440" bIns="91440" anchor="b"/>
          <a:p>
            <a:endParaRPr/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D1F2ADA1-345B-4042-934A-DA9D40859195}" type="slidenum">
              <a:rPr lang="en-US" sz="28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6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>
            <a:fillRect/>
          </a:stretch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31" t="0" r="0" b="0"/>
          <a:stretch>
            <a:fillRect/>
          </a:stretch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 w="9360">
            <a:noFill/>
          </a:ln>
        </p:spPr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>
            <a:fillRect/>
          </a:stretch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297"/>
          <a:stretch>
            <a:fillRect/>
          </a:stretch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Fifth level</a:t>
            </a:r>
            <a:endParaRPr/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45720" rIns="45720" tIns="91440" bIns="91440"/>
          <a:p>
            <a:pPr>
              <a:lnSpc>
                <a:spcPct val="100000"/>
              </a:lnSpc>
            </a:pPr>
            <a:r>
              <a:rPr lang="en-US" sz="1100">
                <a:solidFill>
                  <a:srgbClr val="ffffff"/>
                </a:solidFill>
                <a:latin typeface="Century Gothic"/>
              </a:rPr>
              <a:t>3/25/15</a:t>
            </a:r>
            <a:endParaRPr/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45720" rIns="45720" tIns="91440" bIns="91440" anchor="b"/>
          <a:p>
            <a:endParaRPr/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0FD122E8-309C-470D-B468-2432FF98B5A8}" type="slidenum">
              <a:rPr lang="en-US" sz="28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7200">
                <a:solidFill>
                  <a:srgbClr val="ebebeb"/>
                </a:solidFill>
                <a:latin typeface="Century Gothic"/>
              </a:rPr>
              <a:t>Java Swing</a:t>
            </a:r>
            <a:endParaRPr/>
          </a:p>
        </p:txBody>
      </p:sp>
      <p:sp>
        <p:nvSpPr>
          <p:cNvPr id="91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</p:spPr>
        <p:txBody>
          <a:bodyPr/>
          <a:p>
            <a:r>
              <a:rPr lang="en-US" sz="2000">
                <a:solidFill>
                  <a:srgbClr val="ffffff"/>
                </a:solidFill>
                <a:latin typeface="Arial"/>
              </a:rPr>
              <a:t>https://github.com/MatthewRasa/SwingTutorial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Java Swing – Uses</a:t>
            </a:r>
            <a:endParaRPr/>
          </a:p>
        </p:txBody>
      </p:sp>
      <p:sp>
        <p:nvSpPr>
          <p:cNvPr id="93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3 Broad uses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JComponents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Built-in buttons, text fields, radio buttons, etc.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Quick to implement, great for getting a quick GUI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Graphics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Built-in drawing methods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Similar to processing, allows for quick drawing of shapes and colors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Images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Images with ability to set individual pixels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Manual implementation</a:t>
            </a:r>
            <a:endParaRPr/>
          </a:p>
          <a:p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JComponents – Requirements</a:t>
            </a:r>
            <a:endParaRPr/>
          </a:p>
        </p:txBody>
      </p:sp>
      <p:sp>
        <p:nvSpPr>
          <p:cNvPr id="95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Necessities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JFrame (javax.swing.*)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JComponents (javax.swing.*)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Event Listeners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ActionListener (java.awt.event.*)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**Look at ComponentsExample.java**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Graphics – Requirements</a:t>
            </a:r>
            <a:endParaRPr/>
          </a:p>
        </p:txBody>
      </p:sp>
      <p:sp>
        <p:nvSpPr>
          <p:cNvPr id="97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Necessities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Jframe (javax.swing.*)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JPanel (java.awt.*)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Graphics (java.awt.*)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Color (java.awt.*)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Event Listeners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MouseListener, MouseMotionListener, KeyListener (java.awt.event.*)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Optional – Jcomponents (javax.swing.*)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**Look at GraphicsExample.java**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Images – Requirements</a:t>
            </a:r>
            <a:endParaRPr/>
          </a:p>
        </p:txBody>
      </p:sp>
      <p:sp>
        <p:nvSpPr>
          <p:cNvPr id="99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Necessities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Jframe (javax.swing.*)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JPanel (java.awt.*)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Graphics (java.awt.*)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Color (java.awt.*)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BufferedImage (java.awt.image.*)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Event Listeners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MouseListener, MouseMotionListener, KeyListener (java.awt.event.*)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**Look at ImageExample.java**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